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8" name="7 Título"/>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s-ES" smtClean="0"/>
              <a:t>Haga clic para modificar el estilo de título del patrón</a:t>
            </a:r>
            <a:endParaRPr kumimoji="0" lang="en-US"/>
          </a:p>
        </p:txBody>
      </p:sp>
      <p:sp>
        <p:nvSpPr>
          <p:cNvPr id="28" name="27 Marcador de fecha"/>
          <p:cNvSpPr>
            <a:spLocks noGrp="1"/>
          </p:cNvSpPr>
          <p:nvPr>
            <p:ph type="dt" sz="half" idx="10"/>
          </p:nvPr>
        </p:nvSpPr>
        <p:spPr/>
        <p:txBody>
          <a:bodyPr/>
          <a:lstStyle/>
          <a:p>
            <a:fld id="{92AB182D-E103-401E-9F7A-2071A1AF1D14}" type="datetimeFigureOut">
              <a:rPr lang="es-AR" smtClean="0"/>
              <a:t>25/10/2010</a:t>
            </a:fld>
            <a:endParaRPr lang="es-AR"/>
          </a:p>
        </p:txBody>
      </p:sp>
      <p:sp>
        <p:nvSpPr>
          <p:cNvPr id="17" name="16 Marcador de pie de página"/>
          <p:cNvSpPr>
            <a:spLocks noGrp="1"/>
          </p:cNvSpPr>
          <p:nvPr>
            <p:ph type="ftr" sz="quarter" idx="11"/>
          </p:nvPr>
        </p:nvSpPr>
        <p:spPr/>
        <p:txBody>
          <a:bodyPr/>
          <a:lstStyle/>
          <a:p>
            <a:endParaRPr lang="es-AR"/>
          </a:p>
        </p:txBody>
      </p:sp>
      <p:sp>
        <p:nvSpPr>
          <p:cNvPr id="29" name="28 Marcador de número de diapositiva"/>
          <p:cNvSpPr>
            <a:spLocks noGrp="1"/>
          </p:cNvSpPr>
          <p:nvPr>
            <p:ph type="sldNum" sz="quarter" idx="12"/>
          </p:nvPr>
        </p:nvSpPr>
        <p:spPr/>
        <p:txBody>
          <a:bodyPr/>
          <a:lstStyle/>
          <a:p>
            <a:fld id="{2C47ED74-1D92-4CA5-861D-41EF831122E3}" type="slidenum">
              <a:rPr lang="es-AR" smtClean="0"/>
              <a:t>‹Nº›</a:t>
            </a:fld>
            <a:endParaRPr lang="es-AR"/>
          </a:p>
        </p:txBody>
      </p:sp>
      <p:sp>
        <p:nvSpPr>
          <p:cNvPr id="9" name="8 Subtítulo"/>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Tree>
  </p:cSld>
  <p:clrMapOvr>
    <a:masterClrMapping/>
  </p:clrMapOvr>
  <p:transition>
    <p:wheel spokes="3"/>
    <p:sndAc>
      <p:stSnd>
        <p:snd r:embed="rId1" name="bomb.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92AB182D-E103-401E-9F7A-2071A1AF1D14}" type="datetimeFigureOut">
              <a:rPr lang="es-AR" smtClean="0"/>
              <a:t>25/10/2010</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2C47ED74-1D92-4CA5-861D-41EF831122E3}" type="slidenum">
              <a:rPr lang="es-AR" smtClean="0"/>
              <a:t>‹Nº›</a:t>
            </a:fld>
            <a:endParaRPr lang="es-AR"/>
          </a:p>
        </p:txBody>
      </p:sp>
    </p:spTree>
  </p:cSld>
  <p:clrMapOvr>
    <a:masterClrMapping/>
  </p:clrMapOvr>
  <p:transition>
    <p:wheel spokes="3"/>
    <p:sndAc>
      <p:stSnd>
        <p:snd r:embed="rId1" name="bomb.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274638"/>
            <a:ext cx="6019800" cy="5851525"/>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92AB182D-E103-401E-9F7A-2071A1AF1D14}" type="datetimeFigureOut">
              <a:rPr lang="es-AR" smtClean="0"/>
              <a:t>25/10/2010</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2C47ED74-1D92-4CA5-861D-41EF831122E3}" type="slidenum">
              <a:rPr lang="es-AR" smtClean="0"/>
              <a:t>‹Nº›</a:t>
            </a:fld>
            <a:endParaRPr lang="es-AR"/>
          </a:p>
        </p:txBody>
      </p:sp>
    </p:spTree>
  </p:cSld>
  <p:clrMapOvr>
    <a:masterClrMapping/>
  </p:clrMapOvr>
  <p:transition>
    <p:wheel spokes="3"/>
    <p:sndAc>
      <p:stSnd>
        <p:snd r:embed="rId1" name="bomb.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92AB182D-E103-401E-9F7A-2071A1AF1D14}" type="datetimeFigureOut">
              <a:rPr lang="es-AR" smtClean="0"/>
              <a:t>25/10/2010</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2C47ED74-1D92-4CA5-861D-41EF831122E3}" type="slidenum">
              <a:rPr lang="es-AR" smtClean="0"/>
              <a:t>‹Nº›</a:t>
            </a:fld>
            <a:endParaRPr lang="es-AR"/>
          </a:p>
        </p:txBody>
      </p:sp>
    </p:spTree>
  </p:cSld>
  <p:clrMapOvr>
    <a:masterClrMapping/>
  </p:clrMapOvr>
  <p:transition>
    <p:wheel spokes="3"/>
    <p:sndAc>
      <p:stSnd>
        <p:snd r:embed="rId1" name="bomb.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3">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p>
            <a:fld id="{92AB182D-E103-401E-9F7A-2071A1AF1D14}" type="datetimeFigureOut">
              <a:rPr lang="es-AR" smtClean="0"/>
              <a:t>25/10/2010</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a:xfrm>
            <a:off x="7924800" y="6416675"/>
            <a:ext cx="762000" cy="365125"/>
          </a:xfrm>
        </p:spPr>
        <p:txBody>
          <a:bodyPr/>
          <a:lstStyle/>
          <a:p>
            <a:fld id="{2C47ED74-1D92-4CA5-861D-41EF831122E3}" type="slidenum">
              <a:rPr lang="es-AR" smtClean="0"/>
              <a:t>‹Nº›</a:t>
            </a:fld>
            <a:endParaRPr lang="es-AR"/>
          </a:p>
        </p:txBody>
      </p:sp>
    </p:spTree>
  </p:cSld>
  <p:clrMapOvr>
    <a:overrideClrMapping bg1="dk1" tx1="lt1" bg2="dk2" tx2="lt2" accent1="accent1" accent2="accent2" accent3="accent3" accent4="accent4" accent5="accent5" accent6="accent6" hlink="hlink" folHlink="folHlink"/>
  </p:clrMapOvr>
  <p:transition>
    <p:wheel spokes="3"/>
    <p:sndAc>
      <p:stSnd>
        <p:snd r:embed="rId1" name="bomb.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fld id="{92AB182D-E103-401E-9F7A-2071A1AF1D14}" type="datetimeFigureOut">
              <a:rPr lang="es-AR" smtClean="0"/>
              <a:t>25/10/2010</a:t>
            </a:fld>
            <a:endParaRPr lang="es-AR"/>
          </a:p>
        </p:txBody>
      </p:sp>
      <p:sp>
        <p:nvSpPr>
          <p:cNvPr id="6" name="5 Marcador de pie de página"/>
          <p:cNvSpPr>
            <a:spLocks noGrp="1"/>
          </p:cNvSpPr>
          <p:nvPr>
            <p:ph type="ftr" sz="quarter" idx="11"/>
          </p:nvPr>
        </p:nvSpPr>
        <p:spPr/>
        <p:txBody>
          <a:bodyPr/>
          <a:lstStyle/>
          <a:p>
            <a:endParaRPr lang="es-AR"/>
          </a:p>
        </p:txBody>
      </p:sp>
      <p:sp>
        <p:nvSpPr>
          <p:cNvPr id="7" name="6 Marcador de número de diapositiva"/>
          <p:cNvSpPr>
            <a:spLocks noGrp="1"/>
          </p:cNvSpPr>
          <p:nvPr>
            <p:ph type="sldNum" sz="quarter" idx="12"/>
          </p:nvPr>
        </p:nvSpPr>
        <p:spPr/>
        <p:txBody>
          <a:bodyPr/>
          <a:lstStyle/>
          <a:p>
            <a:fld id="{2C47ED74-1D92-4CA5-861D-41EF831122E3}" type="slidenum">
              <a:rPr lang="es-AR" smtClean="0"/>
              <a:t>‹Nº›</a:t>
            </a:fld>
            <a:endParaRPr lang="es-AR"/>
          </a:p>
        </p:txBody>
      </p:sp>
    </p:spTree>
  </p:cSld>
  <p:clrMapOvr>
    <a:masterClrMapping/>
  </p:clrMapOvr>
  <p:transition>
    <p:wheel spokes="3"/>
    <p:sndAc>
      <p:stSnd>
        <p:snd r:embed="rId1" name="bomb.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8229600" cy="1143000"/>
          </a:xfrm>
        </p:spPr>
        <p:txBody>
          <a:bodyPr anchor="ctr"/>
          <a:lstStyle>
            <a:lvl1pPr>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p>
            <a:fld id="{92AB182D-E103-401E-9F7A-2071A1AF1D14}" type="datetimeFigureOut">
              <a:rPr lang="es-AR" smtClean="0"/>
              <a:t>25/10/2010</a:t>
            </a:fld>
            <a:endParaRPr lang="es-AR"/>
          </a:p>
        </p:txBody>
      </p:sp>
      <p:sp>
        <p:nvSpPr>
          <p:cNvPr id="8" name="7 Marcador de pie de página"/>
          <p:cNvSpPr>
            <a:spLocks noGrp="1"/>
          </p:cNvSpPr>
          <p:nvPr>
            <p:ph type="ftr" sz="quarter" idx="11"/>
          </p:nvPr>
        </p:nvSpPr>
        <p:spPr/>
        <p:txBody>
          <a:bodyPr/>
          <a:lstStyle/>
          <a:p>
            <a:endParaRPr lang="es-AR"/>
          </a:p>
        </p:txBody>
      </p:sp>
      <p:sp>
        <p:nvSpPr>
          <p:cNvPr id="9" name="8 Marcador de número de diapositiva"/>
          <p:cNvSpPr>
            <a:spLocks noGrp="1"/>
          </p:cNvSpPr>
          <p:nvPr>
            <p:ph type="sldNum" sz="quarter" idx="12"/>
          </p:nvPr>
        </p:nvSpPr>
        <p:spPr/>
        <p:txBody>
          <a:bodyPr/>
          <a:lstStyle/>
          <a:p>
            <a:fld id="{2C47ED74-1D92-4CA5-861D-41EF831122E3}" type="slidenum">
              <a:rPr lang="es-AR" smtClean="0"/>
              <a:t>‹Nº›</a:t>
            </a:fld>
            <a:endParaRPr lang="es-AR"/>
          </a:p>
        </p:txBody>
      </p:sp>
    </p:spTree>
  </p:cSld>
  <p:clrMapOvr>
    <a:masterClrMapping/>
  </p:clrMapOvr>
  <p:transition>
    <p:wheel spokes="3"/>
    <p:sndAc>
      <p:stSnd>
        <p:snd r:embed="rId1" name="bomb.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p>
            <a:fld id="{92AB182D-E103-401E-9F7A-2071A1AF1D14}" type="datetimeFigureOut">
              <a:rPr lang="es-AR" smtClean="0"/>
              <a:t>25/10/2010</a:t>
            </a:fld>
            <a:endParaRPr lang="es-AR"/>
          </a:p>
        </p:txBody>
      </p:sp>
      <p:sp>
        <p:nvSpPr>
          <p:cNvPr id="4" name="3 Marcador de pie de página"/>
          <p:cNvSpPr>
            <a:spLocks noGrp="1"/>
          </p:cNvSpPr>
          <p:nvPr>
            <p:ph type="ftr" sz="quarter" idx="11"/>
          </p:nvPr>
        </p:nvSpPr>
        <p:spPr/>
        <p:txBody>
          <a:bodyPr/>
          <a:lstStyle/>
          <a:p>
            <a:endParaRPr lang="es-AR"/>
          </a:p>
        </p:txBody>
      </p:sp>
      <p:sp>
        <p:nvSpPr>
          <p:cNvPr id="5" name="4 Marcador de número de diapositiva"/>
          <p:cNvSpPr>
            <a:spLocks noGrp="1"/>
          </p:cNvSpPr>
          <p:nvPr>
            <p:ph type="sldNum" sz="quarter" idx="12"/>
          </p:nvPr>
        </p:nvSpPr>
        <p:spPr/>
        <p:txBody>
          <a:bodyPr/>
          <a:lstStyle/>
          <a:p>
            <a:fld id="{2C47ED74-1D92-4CA5-861D-41EF831122E3}" type="slidenum">
              <a:rPr lang="es-AR" smtClean="0"/>
              <a:t>‹Nº›</a:t>
            </a:fld>
            <a:endParaRPr lang="es-AR"/>
          </a:p>
        </p:txBody>
      </p:sp>
    </p:spTree>
  </p:cSld>
  <p:clrMapOvr>
    <a:masterClrMapping/>
  </p:clrMapOvr>
  <p:transition>
    <p:wheel spokes="3"/>
    <p:sndAc>
      <p:stSnd>
        <p:snd r:embed="rId1" name="bomb.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92AB182D-E103-401E-9F7A-2071A1AF1D14}" type="datetimeFigureOut">
              <a:rPr lang="es-AR" smtClean="0"/>
              <a:t>25/10/2010</a:t>
            </a:fld>
            <a:endParaRPr lang="es-AR"/>
          </a:p>
        </p:txBody>
      </p:sp>
      <p:sp>
        <p:nvSpPr>
          <p:cNvPr id="3" name="2 Marcador de pie de página"/>
          <p:cNvSpPr>
            <a:spLocks noGrp="1"/>
          </p:cNvSpPr>
          <p:nvPr>
            <p:ph type="ftr" sz="quarter" idx="11"/>
          </p:nvPr>
        </p:nvSpPr>
        <p:spPr/>
        <p:txBody>
          <a:bodyPr/>
          <a:lstStyle/>
          <a:p>
            <a:endParaRPr lang="es-AR"/>
          </a:p>
        </p:txBody>
      </p:sp>
      <p:sp>
        <p:nvSpPr>
          <p:cNvPr id="4" name="3 Marcador de número de diapositiva"/>
          <p:cNvSpPr>
            <a:spLocks noGrp="1"/>
          </p:cNvSpPr>
          <p:nvPr>
            <p:ph type="sldNum" sz="quarter" idx="12"/>
          </p:nvPr>
        </p:nvSpPr>
        <p:spPr/>
        <p:txBody>
          <a:bodyPr/>
          <a:lstStyle/>
          <a:p>
            <a:fld id="{2C47ED74-1D92-4CA5-861D-41EF831122E3}" type="slidenum">
              <a:rPr lang="es-AR" smtClean="0"/>
              <a:t>‹Nº›</a:t>
            </a:fld>
            <a:endParaRPr lang="es-AR"/>
          </a:p>
        </p:txBody>
      </p:sp>
    </p:spTree>
  </p:cSld>
  <p:clrMapOvr>
    <a:masterClrMapping/>
  </p:clrMapOvr>
  <p:transition>
    <p:wheel spokes="3"/>
    <p:sndAc>
      <p:stSnd>
        <p:snd r:embed="rId1" name="bomb.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fld id="{92AB182D-E103-401E-9F7A-2071A1AF1D14}" type="datetimeFigureOut">
              <a:rPr lang="es-AR" smtClean="0"/>
              <a:t>25/10/2010</a:t>
            </a:fld>
            <a:endParaRPr lang="es-AR"/>
          </a:p>
        </p:txBody>
      </p:sp>
      <p:sp>
        <p:nvSpPr>
          <p:cNvPr id="6" name="5 Marcador de pie de página"/>
          <p:cNvSpPr>
            <a:spLocks noGrp="1"/>
          </p:cNvSpPr>
          <p:nvPr>
            <p:ph type="ftr" sz="quarter" idx="11"/>
          </p:nvPr>
        </p:nvSpPr>
        <p:spPr/>
        <p:txBody>
          <a:bodyPr/>
          <a:lstStyle/>
          <a:p>
            <a:endParaRPr lang="es-AR"/>
          </a:p>
        </p:txBody>
      </p:sp>
      <p:sp>
        <p:nvSpPr>
          <p:cNvPr id="7" name="6 Marcador de número de diapositiva"/>
          <p:cNvSpPr>
            <a:spLocks noGrp="1"/>
          </p:cNvSpPr>
          <p:nvPr>
            <p:ph type="sldNum" sz="quarter" idx="12"/>
          </p:nvPr>
        </p:nvSpPr>
        <p:spPr/>
        <p:txBody>
          <a:bodyPr/>
          <a:lstStyle/>
          <a:p>
            <a:fld id="{2C47ED74-1D92-4CA5-861D-41EF831122E3}" type="slidenum">
              <a:rPr lang="es-AR" smtClean="0"/>
              <a:t>‹Nº›</a:t>
            </a:fld>
            <a:endParaRPr lang="es-AR"/>
          </a:p>
        </p:txBody>
      </p:sp>
    </p:spTree>
  </p:cSld>
  <p:clrMapOvr>
    <a:masterClrMapping/>
  </p:clrMapOvr>
  <p:transition>
    <p:wheel spokes="3"/>
    <p:sndAc>
      <p:stSnd>
        <p:snd r:embed="rId1" name="bomb.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s-ES" smtClean="0"/>
              <a:t>Haga clic para modificar el estilo de título del patrón</a:t>
            </a:r>
            <a:endParaRPr kumimoji="0" lang="en-US"/>
          </a:p>
        </p:txBody>
      </p:sp>
      <p:sp>
        <p:nvSpPr>
          <p:cNvPr id="3" name="2 Marcador de posición de imagen"/>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s-ES" smtClean="0">
                <a:solidFill>
                  <a:schemeClr val="lt1"/>
                </a:solidFill>
                <a:latin typeface="+mn-lt"/>
                <a:ea typeface="+mn-ea"/>
                <a:cs typeface="+mn-cs"/>
              </a:rPr>
              <a:t>Haga clic en el icono para agregar una imagen</a:t>
            </a:r>
            <a:endParaRPr kumimoji="0" lang="en-US" dirty="0">
              <a:solidFill>
                <a:schemeClr val="lt1"/>
              </a:solidFill>
              <a:latin typeface="+mn-lt"/>
              <a:ea typeface="+mn-ea"/>
              <a:cs typeface="+mn-cs"/>
            </a:endParaRPr>
          </a:p>
        </p:txBody>
      </p:sp>
      <p:sp>
        <p:nvSpPr>
          <p:cNvPr id="4" name="3 Marcador de texto"/>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
        <p:nvSpPr>
          <p:cNvPr id="5" name="4 Marcador de fecha"/>
          <p:cNvSpPr>
            <a:spLocks noGrp="1"/>
          </p:cNvSpPr>
          <p:nvPr>
            <p:ph type="dt" sz="half" idx="10"/>
          </p:nvPr>
        </p:nvSpPr>
        <p:spPr/>
        <p:txBody>
          <a:bodyPr/>
          <a:lstStyle/>
          <a:p>
            <a:fld id="{92AB182D-E103-401E-9F7A-2071A1AF1D14}" type="datetimeFigureOut">
              <a:rPr lang="es-AR" smtClean="0"/>
              <a:t>25/10/2010</a:t>
            </a:fld>
            <a:endParaRPr lang="es-AR"/>
          </a:p>
        </p:txBody>
      </p:sp>
      <p:sp>
        <p:nvSpPr>
          <p:cNvPr id="6" name="5 Marcador de pie de página"/>
          <p:cNvSpPr>
            <a:spLocks noGrp="1"/>
          </p:cNvSpPr>
          <p:nvPr>
            <p:ph type="ftr" sz="quarter" idx="11"/>
          </p:nvPr>
        </p:nvSpPr>
        <p:spPr/>
        <p:txBody>
          <a:bodyPr/>
          <a:lstStyle/>
          <a:p>
            <a:endParaRPr lang="es-AR"/>
          </a:p>
        </p:txBody>
      </p:sp>
      <p:sp>
        <p:nvSpPr>
          <p:cNvPr id="7" name="6 Marcador de número de diapositiva"/>
          <p:cNvSpPr>
            <a:spLocks noGrp="1"/>
          </p:cNvSpPr>
          <p:nvPr>
            <p:ph type="sldNum" sz="quarter" idx="12"/>
          </p:nvPr>
        </p:nvSpPr>
        <p:spPr/>
        <p:txBody>
          <a:bodyPr/>
          <a:lstStyle/>
          <a:p>
            <a:fld id="{2C47ED74-1D92-4CA5-861D-41EF831122E3}" type="slidenum">
              <a:rPr lang="es-AR" smtClean="0"/>
              <a:t>‹Nº›</a:t>
            </a:fld>
            <a:endParaRPr lang="es-AR"/>
          </a:p>
        </p:txBody>
      </p:sp>
    </p:spTree>
  </p:cSld>
  <p:clrMapOvr>
    <a:masterClrMapping/>
  </p:clrMapOvr>
  <p:transition>
    <p:wheel spokes="3"/>
    <p:sndAc>
      <p:stSnd>
        <p:snd r:embed="rId1" name="bomb.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21 Marcador de título"/>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s-ES" smtClean="0"/>
              <a:t>Haga clic para modificar el estilo de título del patrón</a:t>
            </a:r>
            <a:endParaRPr kumimoji="0" lang="en-US"/>
          </a:p>
        </p:txBody>
      </p:sp>
      <p:sp>
        <p:nvSpPr>
          <p:cNvPr id="13" name="12 Marcador de texto"/>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4" name="13 Marcador de fecha"/>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92AB182D-E103-401E-9F7A-2071A1AF1D14}" type="datetimeFigureOut">
              <a:rPr lang="es-AR" smtClean="0"/>
              <a:t>25/10/2010</a:t>
            </a:fld>
            <a:endParaRPr lang="es-AR"/>
          </a:p>
        </p:txBody>
      </p:sp>
      <p:sp>
        <p:nvSpPr>
          <p:cNvPr id="3" name="2 Marcador de pie de página"/>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s-AR"/>
          </a:p>
        </p:txBody>
      </p:sp>
      <p:sp>
        <p:nvSpPr>
          <p:cNvPr id="23" name="22 Marcador de número de diapositiva"/>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2C47ED74-1D92-4CA5-861D-41EF831122E3}" type="slidenum">
              <a:rPr lang="es-AR" smtClean="0"/>
              <a:t>‹Nº›</a:t>
            </a:fld>
            <a:endParaRPr lang="es-AR"/>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wheel spokes="3"/>
    <p:sndAc>
      <p:stSnd>
        <p:snd r:embed="rId13" name="bomb.wav"/>
      </p:stSnd>
    </p:sndAc>
  </p:transition>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google.com.co/url?ei=BD7GTL27GcL78AaA1fXbDw&amp;sig2=s4GJi8p13toacVKUDE3UBA&amp;q=http://es.wikipedia.org/wiki/.com&amp;sa=X&amp;ved=0CBoQpAMoAA&amp;usg=AFQjCNHUYAhTLOsl5wJ7uMWG9fWPzHLD_Q" TargetMode="External"/><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google.com.co/url?ei=TT7GTNrgCoKs8Aa8lqHHDw&amp;sig2=gUBF8ORWKWcY79eZHME0Ug&amp;q=http://es.wikipedia.org/wiki/.edu&amp;sa=X&amp;ved=0CBQQpAMoAA&amp;usg=AFQjCNG9wceGng1ma0MCC270dvxYn1DTmg" TargetMode="External"/><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google.com.co/url?ei=dj7GTPCVFMT58Aaaq7nHDw&amp;sig2=MK6Z5a8tJGbx44PvRk0oxg&amp;q=http://es.wikipedia.org/wiki/.gov&amp;sa=X&amp;ved=0CBEQpAMoAA&amp;usg=AFQjCNHNmWRW2k9jF1fvh8aI1-CjMIYhAA" TargetMode="External"/><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www.google.com.co/url?ei=c0HGTOQ8gbzyBqeeiAw&amp;sig2=gykKU1WHxnAKYKj9vbhy7w&amp;q=http://jamillan.com/glosario.htm&amp;sa=X&amp;ved=0CBIQpAMoAA&amp;usg=AFQjCNF-n1bRy-ziy9uXWy97P63piOMNBA" TargetMode="External"/><Relationship Id="rId2" Type="http://schemas.openxmlformats.org/officeDocument/2006/relationships/audio" Target="../media/audio1.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lstStyle/>
          <a:p>
            <a:r>
              <a:rPr lang="es-AR" dirty="0" smtClean="0"/>
              <a:t>QUE ES LA INTERNET</a:t>
            </a:r>
            <a:endParaRPr lang="es-AR" dirty="0"/>
          </a:p>
        </p:txBody>
      </p:sp>
      <p:sp>
        <p:nvSpPr>
          <p:cNvPr id="5" name="4 Marcador de contenido"/>
          <p:cNvSpPr>
            <a:spLocks noGrp="1"/>
          </p:cNvSpPr>
          <p:nvPr>
            <p:ph idx="1"/>
          </p:nvPr>
        </p:nvSpPr>
        <p:spPr/>
        <p:txBody>
          <a:bodyPr/>
          <a:lstStyle/>
          <a:p>
            <a:r>
              <a:rPr lang="es-AR" dirty="0"/>
              <a:t>Internet es un conjunto descentralizado de redes de comunicación interconectadas que utilizan la familia de protocolos TCP/IP, garantizando que las redes físicas que la componen funcionen como una red lógica única, de alcance mundial. ...</a:t>
            </a:r>
            <a:br>
              <a:rPr lang="es-AR" dirty="0"/>
            </a:br>
            <a:endParaRPr lang="es-AR" dirty="0"/>
          </a:p>
        </p:txBody>
      </p:sp>
    </p:spTree>
  </p:cSld>
  <p:clrMapOvr>
    <a:masterClrMapping/>
  </p:clrMapOvr>
  <p:transition>
    <p:zoom dir="in"/>
    <p:sndAc>
      <p:stSnd>
        <p:snd r:embed="rId2" name="bomb.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AR" dirty="0" smtClean="0"/>
              <a:t>QUE  SIGNIFICA   COM</a:t>
            </a:r>
            <a:endParaRPr lang="es-AR" dirty="0"/>
          </a:p>
        </p:txBody>
      </p:sp>
      <p:sp>
        <p:nvSpPr>
          <p:cNvPr id="3" name="2 Marcador de contenido"/>
          <p:cNvSpPr>
            <a:spLocks noGrp="1"/>
          </p:cNvSpPr>
          <p:nvPr>
            <p:ph idx="1"/>
          </p:nvPr>
        </p:nvSpPr>
        <p:spPr/>
        <p:txBody>
          <a:bodyPr/>
          <a:lstStyle/>
          <a:p>
            <a:r>
              <a:rPr lang="es-AR" dirty="0"/>
              <a:t>.</a:t>
            </a:r>
            <a:r>
              <a:rPr lang="es-AR" dirty="0" err="1"/>
              <a:t>com</a:t>
            </a:r>
            <a:r>
              <a:rPr lang="es-AR" dirty="0"/>
              <a:t> (del inglés </a:t>
            </a:r>
            <a:r>
              <a:rPr lang="es-AR" dirty="0" err="1"/>
              <a:t>commercial</a:t>
            </a:r>
            <a:r>
              <a:rPr lang="es-AR" dirty="0"/>
              <a:t>, comercial, </a:t>
            </a:r>
            <a:r>
              <a:rPr lang="es-AR" dirty="0" err="1"/>
              <a:t>comercianty</a:t>
            </a:r>
            <a:r>
              <a:rPr lang="es-AR" dirty="0"/>
              <a:t>, </a:t>
            </a:r>
            <a:r>
              <a:rPr lang="es-AR" dirty="0" err="1"/>
              <a:t>comerciante,comerci</a:t>
            </a:r>
            <a:r>
              <a:rPr lang="es-AR" dirty="0"/>
              <a:t>) es un dominio de internet genérico que forma parte del sistema de dominios de internet. El dominio . ...</a:t>
            </a:r>
            <a:br>
              <a:rPr lang="es-AR" dirty="0"/>
            </a:br>
            <a:r>
              <a:rPr lang="es-AR" dirty="0">
                <a:hlinkClick r:id="rId3" action="ppaction://hlinkfile"/>
              </a:rPr>
              <a:t>es.wikipedia.org/wiki/.</a:t>
            </a:r>
            <a:r>
              <a:rPr lang="es-AR" dirty="0" err="1">
                <a:hlinkClick r:id="rId3" action="ppaction://hlinkfile"/>
              </a:rPr>
              <a:t>com</a:t>
            </a:r>
            <a:endParaRPr lang="es-AR" dirty="0"/>
          </a:p>
        </p:txBody>
      </p:sp>
    </p:spTree>
  </p:cSld>
  <p:clrMapOvr>
    <a:masterClrMapping/>
  </p:clrMapOvr>
  <p:transition spd="med">
    <p:strips dir="ru"/>
    <p:sndAc>
      <p:stSnd>
        <p:snd r:embed="rId2" name="bomb.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AR" dirty="0" smtClean="0"/>
              <a:t>QUE SIGNIFICA    EDU</a:t>
            </a:r>
            <a:endParaRPr lang="es-AR" dirty="0"/>
          </a:p>
        </p:txBody>
      </p:sp>
      <p:sp>
        <p:nvSpPr>
          <p:cNvPr id="3" name="2 Marcador de contenido"/>
          <p:cNvSpPr>
            <a:spLocks noGrp="1"/>
          </p:cNvSpPr>
          <p:nvPr>
            <p:ph idx="1"/>
          </p:nvPr>
        </p:nvSpPr>
        <p:spPr/>
        <p:txBody>
          <a:bodyPr/>
          <a:lstStyle/>
          <a:p>
            <a:r>
              <a:rPr lang="es-AR" dirty="0"/>
              <a:t>.</a:t>
            </a:r>
            <a:r>
              <a:rPr lang="es-AR" dirty="0" err="1"/>
              <a:t>edu</a:t>
            </a:r>
            <a:r>
              <a:rPr lang="es-AR" dirty="0"/>
              <a:t> es un dominio de Internet genérico que forma parte del sistema de dominios de internet. El dominio .</a:t>
            </a:r>
            <a:r>
              <a:rPr lang="es-AR" dirty="0" err="1"/>
              <a:t>edu</a:t>
            </a:r>
            <a:r>
              <a:rPr lang="es-AR" dirty="0"/>
              <a:t> es un dominio utilizado únicamente con fines educativos, ya sea por escuelas o por oficinas gubernamentales relacionadas con éstas.</a:t>
            </a:r>
            <a:br>
              <a:rPr lang="es-AR" dirty="0"/>
            </a:br>
            <a:r>
              <a:rPr lang="es-AR" dirty="0">
                <a:hlinkClick r:id="rId3" action="ppaction://hlinkfile"/>
              </a:rPr>
              <a:t>es.wikipedia.org/wiki/.</a:t>
            </a:r>
            <a:r>
              <a:rPr lang="es-AR" dirty="0" err="1">
                <a:hlinkClick r:id="rId3" action="ppaction://hlinkfile"/>
              </a:rPr>
              <a:t>edu</a:t>
            </a:r>
            <a:endParaRPr lang="es-AR" dirty="0"/>
          </a:p>
        </p:txBody>
      </p:sp>
    </p:spTree>
  </p:cSld>
  <p:clrMapOvr>
    <a:masterClrMapping/>
  </p:clrMapOvr>
  <p:transition>
    <p:wheel spokes="1"/>
    <p:sndAc>
      <p:stSnd>
        <p:snd r:embed="rId2" name="bomb.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AR" dirty="0" smtClean="0"/>
              <a:t>QUE  SIGNIFICA EDU</a:t>
            </a:r>
            <a:endParaRPr lang="es-AR" dirty="0"/>
          </a:p>
        </p:txBody>
      </p:sp>
      <p:sp>
        <p:nvSpPr>
          <p:cNvPr id="3" name="2 Marcador de contenido"/>
          <p:cNvSpPr>
            <a:spLocks noGrp="1"/>
          </p:cNvSpPr>
          <p:nvPr>
            <p:ph idx="1"/>
          </p:nvPr>
        </p:nvSpPr>
        <p:spPr/>
        <p:txBody>
          <a:bodyPr>
            <a:normAutofit/>
          </a:bodyPr>
          <a:lstStyle/>
          <a:p>
            <a:r>
              <a:rPr lang="es-AR" dirty="0"/>
              <a:t>Definiciones de </a:t>
            </a:r>
            <a:r>
              <a:rPr lang="es-AR" b="1" dirty="0"/>
              <a:t>GOV</a:t>
            </a:r>
            <a:r>
              <a:rPr lang="es-AR" dirty="0"/>
              <a:t> en la web: </a:t>
            </a:r>
          </a:p>
          <a:p>
            <a:r>
              <a:rPr lang="es-AR" dirty="0"/>
              <a:t>.</a:t>
            </a:r>
            <a:r>
              <a:rPr lang="es-AR" dirty="0" err="1"/>
              <a:t>gov</a:t>
            </a:r>
            <a:r>
              <a:rPr lang="es-AR" dirty="0"/>
              <a:t> (del inglés </a:t>
            </a:r>
            <a:r>
              <a:rPr lang="es-AR" dirty="0" err="1"/>
              <a:t>government</a:t>
            </a:r>
            <a:r>
              <a:rPr lang="es-AR" dirty="0"/>
              <a:t>, gobierno) es un dominio de Internet genérico que forma parte del sistema de dominios de internet. Es utilizado por el gobierno federal de los Estados Unidos. Fue uno de los dominios de nivel superior originales, establecidos en enero de 1985.</a:t>
            </a:r>
            <a:br>
              <a:rPr lang="es-AR" dirty="0"/>
            </a:br>
            <a:r>
              <a:rPr lang="es-AR" dirty="0">
                <a:hlinkClick r:id="rId3" action="ppaction://hlinkfile"/>
              </a:rPr>
              <a:t>es.wikipedia.org/wiki/.</a:t>
            </a:r>
            <a:r>
              <a:rPr lang="es-AR" dirty="0" err="1">
                <a:hlinkClick r:id="rId3" action="ppaction://hlinkfile"/>
              </a:rPr>
              <a:t>gov</a:t>
            </a:r>
            <a:endParaRPr lang="es-AR" dirty="0"/>
          </a:p>
          <a:p>
            <a:endParaRPr lang="es-AR" dirty="0"/>
          </a:p>
        </p:txBody>
      </p:sp>
    </p:spTree>
  </p:cSld>
  <p:clrMapOvr>
    <a:masterClrMapping/>
  </p:clrMapOvr>
  <p:transition>
    <p:zoom/>
    <p:sndAc>
      <p:stSnd>
        <p:snd r:embed="rId2" name="bomb.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AR" b="1" dirty="0" smtClean="0"/>
              <a:t>Procedimiento para hacer una búsqueda avanzada  </a:t>
            </a:r>
            <a:endParaRPr lang="es-AR" dirty="0"/>
          </a:p>
        </p:txBody>
      </p:sp>
      <p:sp>
        <p:nvSpPr>
          <p:cNvPr id="3" name="2 Marcador de contenido"/>
          <p:cNvSpPr>
            <a:spLocks noGrp="1"/>
          </p:cNvSpPr>
          <p:nvPr>
            <p:ph idx="1"/>
          </p:nvPr>
        </p:nvSpPr>
        <p:spPr/>
        <p:txBody>
          <a:bodyPr>
            <a:normAutofit fontScale="92500" lnSpcReduction="20000"/>
          </a:bodyPr>
          <a:lstStyle/>
          <a:p>
            <a:pPr>
              <a:buNone/>
            </a:pPr>
            <a:r>
              <a:rPr lang="es-AR" b="1" dirty="0" smtClean="0"/>
              <a:t>  </a:t>
            </a:r>
            <a:endParaRPr lang="es-AR" dirty="0" smtClean="0"/>
          </a:p>
          <a:p>
            <a:pPr>
              <a:buNone/>
            </a:pPr>
            <a:r>
              <a:rPr lang="es-AR" dirty="0" smtClean="0"/>
              <a:t>La búsqueda simple puede que nos produzca demasiados resultados o que muchos no   tengan  la relevancia que necesitamos con el tema que estamos investigando. Para reducir    los resultados de una búsqueda a un volumen menor de documentos y con  una mayor relevancia utilizamos  el procedimiento de búsqueda avanzada.  El procedimiento de   búsqueda avanzada localiza documentos que contienen las palabras clave en cualquier   parte de un record o en campos específicos. </a:t>
            </a:r>
          </a:p>
          <a:p>
            <a:endParaRPr lang="es-AR" dirty="0"/>
          </a:p>
        </p:txBody>
      </p:sp>
    </p:spTree>
  </p:cSld>
  <p:clrMapOvr>
    <a:masterClrMapping/>
  </p:clrMapOvr>
  <p:transition>
    <p:zoom dir="in"/>
    <p:sndAc>
      <p:stSnd>
        <p:snd r:embed="rId2" name="bomb.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AR" b="1" dirty="0" smtClean="0"/>
              <a:t>Agrupar por carpetas</a:t>
            </a:r>
            <a:r>
              <a:rPr lang="es-AR" dirty="0" smtClean="0"/>
              <a:t/>
            </a:r>
            <a:br>
              <a:rPr lang="es-AR" dirty="0" smtClean="0"/>
            </a:br>
            <a:endParaRPr lang="es-AR" dirty="0"/>
          </a:p>
        </p:txBody>
      </p:sp>
      <p:sp>
        <p:nvSpPr>
          <p:cNvPr id="3" name="2 Marcador de contenido"/>
          <p:cNvSpPr>
            <a:spLocks noGrp="1"/>
          </p:cNvSpPr>
          <p:nvPr>
            <p:ph idx="1"/>
          </p:nvPr>
        </p:nvSpPr>
        <p:spPr/>
        <p:txBody>
          <a:bodyPr>
            <a:normAutofit/>
          </a:bodyPr>
          <a:lstStyle/>
          <a:p>
            <a:r>
              <a:rPr lang="es-AR" dirty="0" smtClean="0"/>
              <a:t>El otro punto importante es ir ordenando los enlaces en diferentes carpetas del "</a:t>
            </a:r>
            <a:r>
              <a:rPr lang="es-AR" dirty="0" err="1" smtClean="0"/>
              <a:t>Bookmark</a:t>
            </a:r>
            <a:r>
              <a:rPr lang="es-AR" dirty="0" smtClean="0"/>
              <a:t>" o "Favoritos". Esas carpetas las pueden crear en el mismo momento de guardar los datos del sitio de interés. </a:t>
            </a:r>
            <a:br>
              <a:rPr lang="es-AR" dirty="0" smtClean="0"/>
            </a:br>
            <a:r>
              <a:rPr lang="es-AR" dirty="0" smtClean="0"/>
              <a:t>Si no lo hacen así, cuando acumulen mas de 50 enlaces se darán cuenta de la importancia de ir agrupándolos de alguna manera. Así que les recomendamos hacerlo desde el principio. </a:t>
            </a:r>
          </a:p>
          <a:p>
            <a:endParaRPr lang="es-AR" dirty="0"/>
          </a:p>
        </p:txBody>
      </p:sp>
    </p:spTree>
  </p:cSld>
  <p:clrMapOvr>
    <a:masterClrMapping/>
  </p:clrMapOvr>
  <p:transition>
    <p:pull dir="ru"/>
    <p:sndAc>
      <p:stSnd>
        <p:snd r:embed="rId2" name="bomb.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AR" dirty="0" smtClean="0"/>
              <a:t>Definiciones de </a:t>
            </a:r>
            <a:r>
              <a:rPr lang="es-AR" b="1" dirty="0" smtClean="0"/>
              <a:t>Vínculo</a:t>
            </a:r>
            <a:r>
              <a:rPr lang="es-AR" dirty="0" smtClean="0"/>
              <a:t> en la web: </a:t>
            </a:r>
            <a:br>
              <a:rPr lang="es-AR" dirty="0" smtClean="0"/>
            </a:br>
            <a:endParaRPr lang="es-AR" dirty="0"/>
          </a:p>
        </p:txBody>
      </p:sp>
      <p:sp>
        <p:nvSpPr>
          <p:cNvPr id="3" name="2 Marcador de contenido"/>
          <p:cNvSpPr>
            <a:spLocks noGrp="1"/>
          </p:cNvSpPr>
          <p:nvPr>
            <p:ph idx="1"/>
          </p:nvPr>
        </p:nvSpPr>
        <p:spPr/>
        <p:txBody>
          <a:bodyPr/>
          <a:lstStyle/>
          <a:p>
            <a:r>
              <a:rPr lang="es-AR" dirty="0" smtClean="0"/>
              <a:t>Un </a:t>
            </a:r>
            <a:r>
              <a:rPr lang="es-AR" dirty="0"/>
              <a:t>hiperenlace (también llamado enlace, vínculo, o hipervínculo) es un elemento de un documento electrónico que hace referencia a otro recurso, por ejemplo, otro documento o un punto específico del mismo o de otro documento. ...</a:t>
            </a:r>
            <a:br>
              <a:rPr lang="es-AR" dirty="0"/>
            </a:br>
            <a:endParaRPr lang="es-AR" dirty="0"/>
          </a:p>
          <a:p>
            <a:endParaRPr lang="es-AR" dirty="0"/>
          </a:p>
        </p:txBody>
      </p:sp>
    </p:spTree>
  </p:cSld>
  <p:clrMapOvr>
    <a:masterClrMapping/>
  </p:clrMapOvr>
  <p:transition>
    <p:split orient="vert" dir="in"/>
    <p:sndAc>
      <p:stSnd>
        <p:snd r:embed="rId2" name="bomb.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AR" dirty="0" smtClean="0"/>
              <a:t>Definiciones de </a:t>
            </a:r>
            <a:r>
              <a:rPr lang="es-AR" b="1" dirty="0" err="1" smtClean="0"/>
              <a:t>www</a:t>
            </a:r>
            <a:r>
              <a:rPr lang="es-AR" dirty="0" smtClean="0"/>
              <a:t> en la web: </a:t>
            </a:r>
            <a:br>
              <a:rPr lang="es-AR" dirty="0" smtClean="0"/>
            </a:br>
            <a:endParaRPr lang="es-AR" dirty="0"/>
          </a:p>
        </p:txBody>
      </p:sp>
      <p:sp>
        <p:nvSpPr>
          <p:cNvPr id="3" name="2 Marcador de contenido"/>
          <p:cNvSpPr>
            <a:spLocks noGrp="1"/>
          </p:cNvSpPr>
          <p:nvPr>
            <p:ph idx="1"/>
          </p:nvPr>
        </p:nvSpPr>
        <p:spPr/>
        <p:txBody>
          <a:bodyPr/>
          <a:lstStyle/>
          <a:p>
            <a:r>
              <a:rPr lang="es-AR" dirty="0" smtClean="0"/>
              <a:t>forma </a:t>
            </a:r>
            <a:r>
              <a:rPr lang="es-AR" dirty="0"/>
              <a:t>abreviada de referirse a la </a:t>
            </a:r>
            <a:r>
              <a:rPr lang="es-AR" dirty="0" err="1"/>
              <a:t>World</a:t>
            </a:r>
            <a:r>
              <a:rPr lang="es-AR" dirty="0"/>
              <a:t> </a:t>
            </a:r>
            <a:r>
              <a:rPr lang="es-AR" dirty="0" err="1"/>
              <a:t>Wide</a:t>
            </a:r>
            <a:r>
              <a:rPr lang="es-AR" dirty="0"/>
              <a:t> Web</a:t>
            </a:r>
            <a:br>
              <a:rPr lang="es-AR" dirty="0"/>
            </a:br>
            <a:r>
              <a:rPr lang="es-AR" dirty="0">
                <a:hlinkClick r:id="rId3" action="ppaction://hlinkfile"/>
              </a:rPr>
              <a:t>jamillan.com/glosario.htm</a:t>
            </a:r>
            <a:endParaRPr lang="es-AR" dirty="0"/>
          </a:p>
          <a:p>
            <a:endParaRPr lang="es-AR" dirty="0"/>
          </a:p>
        </p:txBody>
      </p:sp>
    </p:spTree>
  </p:cSld>
  <p:clrMapOvr>
    <a:masterClrMapping/>
  </p:clrMapOvr>
  <p:transition spd="med">
    <p:diamond/>
    <p:sndAc>
      <p:stSnd>
        <p:snd r:embed="rId2" name="bomb.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értice">
  <a:themeElements>
    <a:clrScheme name="Opulento">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Brío">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Vértice">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36</TotalTime>
  <Words>299</Words>
  <Application>Microsoft Office PowerPoint</Application>
  <PresentationFormat>Presentación en pantalla (4:3)</PresentationFormat>
  <Paragraphs>18</Paragraphs>
  <Slides>8</Slides>
  <Notes>0</Notes>
  <HiddenSlides>0</HiddenSlides>
  <MMClips>0</MMClips>
  <ScaleCrop>false</ScaleCrop>
  <HeadingPairs>
    <vt:vector size="4" baseType="variant">
      <vt:variant>
        <vt:lpstr>Tema</vt:lpstr>
      </vt:variant>
      <vt:variant>
        <vt:i4>1</vt:i4>
      </vt:variant>
      <vt:variant>
        <vt:lpstr>Títulos de diapositiva</vt:lpstr>
      </vt:variant>
      <vt:variant>
        <vt:i4>8</vt:i4>
      </vt:variant>
    </vt:vector>
  </HeadingPairs>
  <TitlesOfParts>
    <vt:vector size="9" baseType="lpstr">
      <vt:lpstr>Vértice</vt:lpstr>
      <vt:lpstr>QUE ES LA INTERNET</vt:lpstr>
      <vt:lpstr>QUE  SIGNIFICA   COM</vt:lpstr>
      <vt:lpstr>QUE SIGNIFICA    EDU</vt:lpstr>
      <vt:lpstr>QUE  SIGNIFICA EDU</vt:lpstr>
      <vt:lpstr>Procedimiento para hacer una búsqueda avanzada  </vt:lpstr>
      <vt:lpstr>Agrupar por carpetas </vt:lpstr>
      <vt:lpstr>Definiciones de Vínculo en la web:  </vt:lpstr>
      <vt:lpstr>Definiciones de www en la web:  </vt:lpstr>
    </vt:vector>
  </TitlesOfParts>
  <Company>Windows XP Colossus Edition 2 Reloaded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QUE ES LA INTERNET</dc:title>
  <dc:creator>Elcy</dc:creator>
  <cp:lastModifiedBy>Elcy</cp:lastModifiedBy>
  <cp:revision>5</cp:revision>
  <dcterms:created xsi:type="dcterms:W3CDTF">2010-10-26T02:30:52Z</dcterms:created>
  <dcterms:modified xsi:type="dcterms:W3CDTF">2010-10-26T03:07:48Z</dcterms:modified>
</cp:coreProperties>
</file>